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9" r:id="rId4"/>
    <p:sldId id="260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CC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F757-FE10-4773-9497-93F524066F93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36F1A-8231-4744-9CBF-CBE6677269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F757-FE10-4773-9497-93F524066F93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36F1A-8231-4744-9CBF-CBE667726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F757-FE10-4773-9497-93F524066F93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36F1A-8231-4744-9CBF-CBE667726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F757-FE10-4773-9497-93F524066F93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36F1A-8231-4744-9CBF-CBE667726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F757-FE10-4773-9497-93F524066F93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36F1A-8231-4744-9CBF-CBE667726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F757-FE10-4773-9497-93F524066F93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36F1A-8231-4744-9CBF-CBE667726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F757-FE10-4773-9497-93F524066F93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36F1A-8231-4744-9CBF-CBE667726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F757-FE10-4773-9497-93F524066F93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36F1A-8231-4744-9CBF-CBE667726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F757-FE10-4773-9497-93F524066F93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36F1A-8231-4744-9CBF-CBE667726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F757-FE10-4773-9497-93F524066F93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36F1A-8231-4744-9CBF-CBE6677269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860F757-FE10-4773-9497-93F524066F93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8136F1A-8231-4744-9CBF-CBE667726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860F757-FE10-4773-9497-93F524066F93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8136F1A-8231-4744-9CBF-CBE6677269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en.wikipedia.org/wiki/File:Michelangelos_David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en.wikipedia.org/wiki/File:Sistine_chapel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David_(Michelangelo)" TargetMode="External"/><Relationship Id="rId2" Type="http://schemas.openxmlformats.org/officeDocument/2006/relationships/hyperlink" Target="http://en.wikipedia.org/wiki/Sistine_Chapel_ceili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witter.com/?lang=en&amp;logged_out=1#!/download" TargetMode="External"/><Relationship Id="rId5" Type="http://schemas.openxmlformats.org/officeDocument/2006/relationships/hyperlink" Target="http://www.google.com/search?hl=en&amp;sugexp=pfwl&amp;cp=7&amp;gs_id=m&amp;xhr=t&amp;q=michelangelo&amp;rlz=1R2ADFA_enUS456&amp;gs_sm=&amp;gs_upl=&amp;bav=on.2,or.r_gc.r_pw.,cf.osb&amp;biw=1280&amp;bih=796&amp;wrapid=tljp1327686715028012&amp;um=1&amp;ie=UTF-8&amp;sa=N&amp;tab=iw&amp;ei=8OQiT4fmBeKosAKDzaSZCQ" TargetMode="External"/><Relationship Id="rId4" Type="http://schemas.openxmlformats.org/officeDocument/2006/relationships/hyperlink" Target="http://en.wikipedia.org/wiki/Statue_of_Davi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hoshone.k12.id.us/renaissance/images/mich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629025" cy="4981575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33400" y="5105400"/>
            <a:ext cx="784221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99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Michelangelo Di </a:t>
            </a:r>
            <a:r>
              <a:rPr lang="en-US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99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Lodovico</a:t>
            </a:r>
            <a:endParaRPr lang="en-US" sz="54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99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99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Buonarroti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99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99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Simoni</a:t>
            </a:r>
            <a:endParaRPr lang="en-US" sz="54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99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8" name="Picture 4" descr="http://2.bp.blogspot.com/_-S7jhVbHcxk/Rzh4NsW1a-I/AAAAAAAAADA/VaxSBfi4Wkc/s320/250px-Michelangelo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2750" y="0"/>
            <a:ext cx="2381250" cy="2800351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3657600" y="2362200"/>
            <a:ext cx="3597459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4000" b="1" dirty="0" smtClean="0">
                <a:ln w="50800"/>
              </a:rPr>
              <a:t>By </a:t>
            </a:r>
          </a:p>
          <a:p>
            <a:pPr algn="ctr"/>
            <a:r>
              <a:rPr lang="en-US" sz="4000" b="1" dirty="0" smtClean="0">
                <a:ln w="50800"/>
              </a:rPr>
              <a:t>Clayton Philips </a:t>
            </a:r>
          </a:p>
          <a:p>
            <a:pPr algn="ctr"/>
            <a:r>
              <a:rPr lang="en-US" sz="4000" b="1" cap="none" spc="0" dirty="0" smtClean="0">
                <a:ln w="50800"/>
                <a:effectLst/>
              </a:rPr>
              <a:t>&amp;</a:t>
            </a:r>
          </a:p>
          <a:p>
            <a:pPr algn="ctr"/>
            <a:r>
              <a:rPr lang="en-US" sz="4000" b="1" dirty="0" smtClean="0">
                <a:ln w="50800"/>
              </a:rPr>
              <a:t>Eric </a:t>
            </a:r>
            <a:r>
              <a:rPr lang="en-US" sz="4000" b="1" dirty="0" smtClean="0">
                <a:ln w="50800"/>
              </a:rPr>
              <a:t>Duran</a:t>
            </a:r>
            <a:endParaRPr lang="en-US" sz="4000" b="1" cap="none" spc="0" dirty="0">
              <a:ln w="50800"/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  <a:buNone/>
            </a:pPr>
            <a:r>
              <a:rPr lang="en-US" sz="3600" b="1" i="1" dirty="0" smtClean="0"/>
              <a:t>*</a:t>
            </a:r>
            <a:r>
              <a:rPr lang="en-US" sz="3600" dirty="0" smtClean="0"/>
              <a:t>Born</a:t>
            </a:r>
            <a:r>
              <a:rPr lang="en-US" sz="3600" b="1" i="1" dirty="0" smtClean="0"/>
              <a:t> March 6, 1475</a:t>
            </a:r>
          </a:p>
          <a:p>
            <a:pPr>
              <a:lnSpc>
                <a:spcPct val="110000"/>
              </a:lnSpc>
              <a:buNone/>
            </a:pPr>
            <a:endParaRPr lang="en-US" sz="3600" b="1" i="1" dirty="0" smtClean="0"/>
          </a:p>
          <a:p>
            <a:pPr>
              <a:lnSpc>
                <a:spcPct val="110000"/>
              </a:lnSpc>
              <a:buNone/>
            </a:pPr>
            <a:r>
              <a:rPr lang="en-US" sz="3600" b="1" i="1" dirty="0" smtClean="0"/>
              <a:t>*</a:t>
            </a:r>
            <a:r>
              <a:rPr lang="en-US" sz="3600" dirty="0" smtClean="0"/>
              <a:t>Died</a:t>
            </a:r>
            <a:r>
              <a:rPr lang="en-US" sz="3600" b="1" i="1" dirty="0" smtClean="0"/>
              <a:t> February 18, 1564</a:t>
            </a:r>
          </a:p>
          <a:p>
            <a:pPr>
              <a:lnSpc>
                <a:spcPct val="110000"/>
              </a:lnSpc>
              <a:buNone/>
            </a:pPr>
            <a:endParaRPr lang="en-US" sz="3600" b="1" i="1" dirty="0" smtClean="0"/>
          </a:p>
          <a:p>
            <a:pPr>
              <a:lnSpc>
                <a:spcPct val="110000"/>
              </a:lnSpc>
              <a:buNone/>
            </a:pPr>
            <a:r>
              <a:rPr lang="en-US" sz="3600" b="1" i="1" dirty="0" smtClean="0"/>
              <a:t>*</a:t>
            </a:r>
            <a:r>
              <a:rPr lang="en-US" sz="3600" dirty="0" smtClean="0"/>
              <a:t>Grew up in </a:t>
            </a:r>
            <a:r>
              <a:rPr lang="en-US" sz="3600" b="1" i="1" dirty="0" err="1" smtClean="0"/>
              <a:t>Caprese</a:t>
            </a:r>
            <a:r>
              <a:rPr lang="en-US" sz="3600" b="1" i="1" dirty="0" smtClean="0"/>
              <a:t>, </a:t>
            </a:r>
            <a:r>
              <a:rPr lang="en-US" sz="3600" dirty="0" smtClean="0"/>
              <a:t>which is </a:t>
            </a:r>
            <a:r>
              <a:rPr lang="en-US" sz="3600" b="1" i="1" dirty="0" smtClean="0"/>
              <a:t>Tuscany Italy </a:t>
            </a:r>
            <a:r>
              <a:rPr lang="en-US" sz="3600" dirty="0" smtClean="0"/>
              <a:t>today.</a:t>
            </a:r>
          </a:p>
          <a:p>
            <a:pPr>
              <a:lnSpc>
                <a:spcPct val="110000"/>
              </a:lnSpc>
              <a:buNone/>
            </a:pPr>
            <a:endParaRPr lang="en-US" sz="3600" b="1" i="1" dirty="0" smtClean="0"/>
          </a:p>
          <a:p>
            <a:pPr>
              <a:lnSpc>
                <a:spcPct val="110000"/>
              </a:lnSpc>
              <a:buNone/>
            </a:pPr>
            <a:endParaRPr lang="en-US" sz="36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1295400" y="457200"/>
            <a:ext cx="65133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99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Short biography 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99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62560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*</a:t>
            </a:r>
            <a:r>
              <a:rPr lang="en-US" b="1" i="1" dirty="0" smtClean="0"/>
              <a:t>Statue of David</a:t>
            </a:r>
            <a:r>
              <a:rPr lang="en-US" dirty="0" smtClean="0"/>
              <a:t>.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~Finished on </a:t>
            </a:r>
            <a:r>
              <a:rPr lang="en-US" b="1" i="1" dirty="0" smtClean="0"/>
              <a:t>September 8, 1504</a:t>
            </a:r>
            <a:r>
              <a:rPr lang="en-US" dirty="0" smtClean="0"/>
              <a:t>.</a:t>
            </a:r>
          </a:p>
          <a:p>
            <a:pPr lvl="1">
              <a:lnSpc>
                <a:spcPct val="150000"/>
              </a:lnSpc>
              <a:buNone/>
            </a:pPr>
            <a:r>
              <a:rPr lang="en-US" dirty="0" smtClean="0"/>
              <a:t>	</a:t>
            </a:r>
            <a:r>
              <a:rPr lang="en-US" dirty="0" smtClean="0"/>
              <a:t>~</a:t>
            </a:r>
            <a:r>
              <a:rPr lang="en-US" b="1" i="1" dirty="0" smtClean="0"/>
              <a:t>17ft</a:t>
            </a:r>
            <a:r>
              <a:rPr lang="en-US" dirty="0" smtClean="0"/>
              <a:t> tall</a:t>
            </a:r>
          </a:p>
          <a:p>
            <a:pPr lvl="1">
              <a:lnSpc>
                <a:spcPct val="150000"/>
              </a:lnSpc>
              <a:buNone/>
            </a:pPr>
            <a:r>
              <a:rPr lang="en-US" dirty="0" smtClean="0"/>
              <a:t>*Was moved to the </a:t>
            </a:r>
            <a:r>
              <a:rPr lang="en-US" b="1" i="1" dirty="0" err="1" smtClean="0"/>
              <a:t>Accademia</a:t>
            </a:r>
            <a:r>
              <a:rPr lang="en-US" b="1" i="1" dirty="0" smtClean="0"/>
              <a:t> Gallery</a:t>
            </a:r>
          </a:p>
          <a:p>
            <a:pPr lvl="1">
              <a:lnSpc>
                <a:spcPct val="150000"/>
              </a:lnSpc>
              <a:buNone/>
            </a:pPr>
            <a:r>
              <a:rPr lang="en-US" dirty="0" smtClean="0"/>
              <a:t>In </a:t>
            </a:r>
            <a:r>
              <a:rPr lang="en-US" b="1" i="1" dirty="0" smtClean="0"/>
              <a:t>Florence in 1879</a:t>
            </a:r>
            <a:r>
              <a:rPr lang="en-US" dirty="0" smtClean="0"/>
              <a:t>, and later </a:t>
            </a:r>
            <a:r>
              <a:rPr lang="en-US" b="1" i="1" dirty="0" smtClean="0"/>
              <a:t>replaced</a:t>
            </a:r>
            <a:r>
              <a:rPr lang="en-US" dirty="0" smtClean="0"/>
              <a:t> at the </a:t>
            </a:r>
            <a:r>
              <a:rPr lang="en-US" b="1" i="1" dirty="0" smtClean="0"/>
              <a:t>original</a:t>
            </a:r>
            <a:r>
              <a:rPr lang="en-US" dirty="0" smtClean="0"/>
              <a:t> </a:t>
            </a:r>
          </a:p>
          <a:p>
            <a:pPr lvl="1">
              <a:lnSpc>
                <a:spcPct val="150000"/>
              </a:lnSpc>
              <a:buNone/>
            </a:pPr>
            <a:r>
              <a:rPr lang="en-US" b="1" i="1" dirty="0" smtClean="0"/>
              <a:t>l</a:t>
            </a:r>
            <a:r>
              <a:rPr lang="en-US" b="1" i="1" dirty="0" smtClean="0"/>
              <a:t>ocation</a:t>
            </a:r>
            <a:r>
              <a:rPr lang="en-US" dirty="0" smtClean="0"/>
              <a:t> by a </a:t>
            </a:r>
            <a:r>
              <a:rPr lang="en-US" b="1" i="1" dirty="0" smtClean="0"/>
              <a:t>replica.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09800" y="228600"/>
            <a:ext cx="42369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solidFill>
                  <a:srgbClr val="FF99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Famous Work</a:t>
            </a:r>
            <a:endParaRPr lang="en-US" sz="5400" b="1" cap="none" spc="0" dirty="0">
              <a:ln w="1905"/>
              <a:solidFill>
                <a:srgbClr val="FF99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 descr="http://upload.wikimedia.org/wikipedia/commons/thumb/6/63/Michelangelos_David.jpg/170px-Michelangelos_Davi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6688" y="1676400"/>
            <a:ext cx="1997312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*</a:t>
            </a:r>
            <a:r>
              <a:rPr lang="en-US" b="1" i="1" dirty="0" smtClean="0"/>
              <a:t>Sistine Chapel Ceiling</a:t>
            </a:r>
          </a:p>
          <a:p>
            <a:pPr lvl="1">
              <a:lnSpc>
                <a:spcPct val="200000"/>
              </a:lnSpc>
            </a:pPr>
            <a:r>
              <a:rPr lang="en-US" dirty="0" smtClean="0"/>
              <a:t>~</a:t>
            </a:r>
            <a:r>
              <a:rPr lang="en-US" b="1" i="1" dirty="0" smtClean="0"/>
              <a:t>Finished</a:t>
            </a:r>
            <a:r>
              <a:rPr lang="en-US" dirty="0" smtClean="0"/>
              <a:t> between </a:t>
            </a:r>
            <a:r>
              <a:rPr lang="en-US" b="1" i="1" dirty="0" smtClean="0"/>
              <a:t>1508 &amp; 1512</a:t>
            </a:r>
            <a:r>
              <a:rPr lang="en-US" dirty="0" smtClean="0"/>
              <a:t>.</a:t>
            </a:r>
          </a:p>
          <a:p>
            <a:pPr lvl="1">
              <a:lnSpc>
                <a:spcPct val="200000"/>
              </a:lnSpc>
            </a:pPr>
            <a:r>
              <a:rPr lang="en-US" dirty="0" smtClean="0"/>
              <a:t>~At the </a:t>
            </a:r>
            <a:r>
              <a:rPr lang="en-US" b="1" i="1" dirty="0" smtClean="0"/>
              <a:t>commission</a:t>
            </a:r>
            <a:r>
              <a:rPr lang="en-US" dirty="0" smtClean="0"/>
              <a:t> of </a:t>
            </a:r>
            <a:r>
              <a:rPr lang="en-US" b="1" i="1" dirty="0" smtClean="0"/>
              <a:t>Pope Julius II</a:t>
            </a:r>
            <a:r>
              <a:rPr lang="en-US" dirty="0" smtClean="0"/>
              <a:t>.</a:t>
            </a:r>
            <a:endParaRPr lang="en-US" dirty="0" smtClean="0"/>
          </a:p>
          <a:p>
            <a:pPr lvl="1">
              <a:lnSpc>
                <a:spcPct val="200000"/>
              </a:lnSpc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667000" y="304800"/>
            <a:ext cx="35125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solidFill>
                  <a:srgbClr val="FF99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Continue…</a:t>
            </a:r>
            <a:endParaRPr lang="en-US" sz="5400" b="1" cap="none" spc="0" dirty="0">
              <a:ln w="1905"/>
              <a:solidFill>
                <a:srgbClr val="FF99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http://upload.wikimedia.org/wikipedia/en/thumb/4/46/Sistine_chapel.jpg/300px-Sistine_chape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1524000"/>
            <a:ext cx="2223937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en.wikipedia.org/wiki/Sistine_Chapel_ceiling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>
                <a:hlinkClick r:id="rId3"/>
              </a:rPr>
              <a:t>http://en.wikipedia.org/wiki/David_(Michelangelo</a:t>
            </a:r>
            <a:r>
              <a:rPr lang="en-US" sz="2000" dirty="0" smtClean="0">
                <a:hlinkClick r:id="rId3"/>
              </a:rPr>
              <a:t>)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>
                <a:hlinkClick r:id="rId4"/>
              </a:rPr>
              <a:t>http://</a:t>
            </a:r>
            <a:r>
              <a:rPr lang="en-US" sz="2000" dirty="0" smtClean="0">
                <a:hlinkClick r:id="rId4"/>
              </a:rPr>
              <a:t>en.wikipedia.org/wiki/Statue_of_David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>
                <a:hlinkClick r:id="rId5"/>
              </a:rPr>
              <a:t>http://www.google.com/search?hl=en&amp;sugexp=pfwl&amp;cp=7&amp;gs_id=m&amp;xhr=t&amp;q=michelangelo&amp;rlz=1R2ADFA_enUS456&amp;gs_sm=&amp;gs_upl=&amp;bav=on.2,or.r_gc.r_pw.,</a:t>
            </a:r>
            <a:r>
              <a:rPr lang="en-US" sz="2000" dirty="0" smtClean="0">
                <a:hlinkClick r:id="rId5"/>
              </a:rPr>
              <a:t>cf.osb&amp;biw=1280&amp;bih=796&amp;wrapid=tljp1327686715028012&amp;um=1&amp;ie=UTF-8&amp;sa=N&amp;tab=iw&amp;ei=8OQiT4fmBeKosAKDzaSZCQ</a:t>
            </a:r>
            <a:endParaRPr lang="en-US" sz="2000" dirty="0" smtClean="0"/>
          </a:p>
          <a:p>
            <a:endParaRPr lang="en-US" sz="500" dirty="0" smtClean="0"/>
          </a:p>
          <a:p>
            <a:r>
              <a:rPr lang="en-US" sz="500" dirty="0" smtClean="0">
                <a:hlinkClick r:id="rId6"/>
              </a:rPr>
              <a:t>https://twitter.com/?lang=en&amp;logged_out=1#!/</a:t>
            </a:r>
            <a:r>
              <a:rPr lang="en-US" sz="500" dirty="0" smtClean="0">
                <a:hlinkClick r:id="rId6"/>
              </a:rPr>
              <a:t>download</a:t>
            </a:r>
            <a:endParaRPr lang="en-US" sz="5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1828800" y="457200"/>
            <a:ext cx="51159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solidFill>
                  <a:srgbClr val="FF99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Work Cited Page</a:t>
            </a:r>
            <a:endParaRPr lang="en-US" sz="5400" b="1" cap="none" spc="0" dirty="0">
              <a:ln w="1905"/>
              <a:solidFill>
                <a:srgbClr val="FF99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94</TotalTime>
  <Words>105</Words>
  <Application>Microsoft Office PowerPoint</Application>
  <PresentationFormat>On-screen Show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Module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16</cp:revision>
  <dcterms:created xsi:type="dcterms:W3CDTF">2012-01-24T19:45:10Z</dcterms:created>
  <dcterms:modified xsi:type="dcterms:W3CDTF">2012-01-27T18:29:14Z</dcterms:modified>
</cp:coreProperties>
</file>